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</p:sldMasterIdLst>
  <p:notesMasterIdLst>
    <p:notesMasterId r:id="rId11"/>
  </p:notesMasterIdLst>
  <p:sldIdLst>
    <p:sldId id="265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110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D5EF81-5BD2-48DE-8EF2-B1E66F2823AD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585DD3-D4AC-4066-BCC8-08B35CA85B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1304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85DD3-D4AC-4066-BCC8-08B35CA85B8A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2564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13865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789558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110437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33070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934711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85226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787167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071701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568113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46794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5C10984B-9112-4169-9BB4-F7AB16C3E09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446388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10984B-9112-4169-9BB4-F7AB16C3E09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9479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AC8F5DA-5EFD-78F1-DAC2-7C6D2AC409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22D6A4F-8324-E96D-E737-B3CBC163157D}"/>
              </a:ext>
            </a:extLst>
          </p:cNvPr>
          <p:cNvSpPr txBox="1"/>
          <p:nvPr/>
        </p:nvSpPr>
        <p:spPr>
          <a:xfrm>
            <a:off x="4845787" y="138223"/>
            <a:ext cx="6775597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sng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400" b="1" u="sng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1" i="0" u="sng" strike="noStrike" cap="none" normalizeH="0" baseline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kumimoji="0" lang="en-US" altLang="en-US" sz="2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Theater Renovation Planner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a software solution designed to assist in planning, scheduling, and monitoring renovations for aging theaters.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allows users to create, read, update, and delete renovation plans while tracking the impact on theater attendance and customer satisfaction.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project leverages Python and Object-Oriented Programming principles for a streamlined and efficient approach to theater renovation management. </a:t>
            </a:r>
          </a:p>
        </p:txBody>
      </p:sp>
    </p:spTree>
    <p:extLst>
      <p:ext uri="{BB962C8B-B14F-4D97-AF65-F5344CB8AC3E}">
        <p14:creationId xmlns:p14="http://schemas.microsoft.com/office/powerpoint/2010/main" val="317242178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33593F-6690-2307-BE44-67EA325E6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959"/>
            <a:ext cx="12192000" cy="17756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2DDE09-6D70-1FDB-1981-2E2EF3D5371C}"/>
              </a:ext>
            </a:extLst>
          </p:cNvPr>
          <p:cNvSpPr txBox="1"/>
          <p:nvPr/>
        </p:nvSpPr>
        <p:spPr>
          <a:xfrm>
            <a:off x="712382" y="2075393"/>
            <a:ext cx="31047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solidFill>
                  <a:srgbClr val="002060"/>
                </a:solidFill>
              </a:rPr>
              <a:t>OBJECTIVE</a:t>
            </a:r>
            <a:endParaRPr lang="en-IN" sz="2800" b="1" u="sng" dirty="0">
              <a:solidFill>
                <a:srgbClr val="002060"/>
              </a:solidFill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730AD79B-0D2D-C870-955F-2C2332409CCA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712382" y="2598613"/>
            <a:ext cx="10026502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primary objective is to provide a user-friendly system for managing theater renovations.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enhance the decision-making process by planning, scheduling, and assessing the effects of renovations on theater operations and attendance.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simplify renovation management by automating the tracking and monitoring process. </a:t>
            </a:r>
          </a:p>
        </p:txBody>
      </p:sp>
    </p:spTree>
    <p:extLst>
      <p:ext uri="{BB962C8B-B14F-4D97-AF65-F5344CB8AC3E}">
        <p14:creationId xmlns:p14="http://schemas.microsoft.com/office/powerpoint/2010/main" val="75495917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DE72B3-16D2-BC91-B8A7-D18C8E469236}"/>
              </a:ext>
            </a:extLst>
          </p:cNvPr>
          <p:cNvSpPr txBox="1"/>
          <p:nvPr/>
        </p:nvSpPr>
        <p:spPr>
          <a:xfrm>
            <a:off x="295053" y="362911"/>
            <a:ext cx="60977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 / Proposed System: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3289B8A-8312-8011-204A-B02EE8EE1298}"/>
              </a:ext>
            </a:extLst>
          </p:cNvPr>
          <p:cNvSpPr/>
          <p:nvPr/>
        </p:nvSpPr>
        <p:spPr>
          <a:xfrm>
            <a:off x="427008" y="1796902"/>
            <a:ext cx="5489876" cy="409353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Renovation planning often relies on manual methods such as spreadsheets, which are prone to human errors and inefficiency.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Tracking renovation impacts on audience satisfaction is often neglected</a:t>
            </a:r>
            <a:r>
              <a:rPr lang="en-US" dirty="0"/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621127-F5FA-CE22-B71A-EB9428B1A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2825" y="1807535"/>
            <a:ext cx="5489877" cy="40084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D7B500A-AFAF-8149-478E-73F1A5393A87}"/>
              </a:ext>
            </a:extLst>
          </p:cNvPr>
          <p:cNvSpPr txBox="1"/>
          <p:nvPr/>
        </p:nvSpPr>
        <p:spPr>
          <a:xfrm>
            <a:off x="6632466" y="2104785"/>
            <a:ext cx="548987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  <a:r>
              <a:rPr lang="en-US" sz="2400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software for planning, scheduling, and monitoring renovations.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tracking of renovation impacts on key performance indicators.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Centralized data management through an easy-to-use interface.</a:t>
            </a:r>
          </a:p>
        </p:txBody>
      </p:sp>
    </p:spTree>
    <p:extLst>
      <p:ext uri="{BB962C8B-B14F-4D97-AF65-F5344CB8AC3E}">
        <p14:creationId xmlns:p14="http://schemas.microsoft.com/office/powerpoint/2010/main" val="330066293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10A5A51-0F9A-5785-3C5E-655DD7B3D66B}"/>
              </a:ext>
            </a:extLst>
          </p:cNvPr>
          <p:cNvSpPr txBox="1"/>
          <p:nvPr/>
        </p:nvSpPr>
        <p:spPr>
          <a:xfrm>
            <a:off x="24808" y="786893"/>
            <a:ext cx="12142383" cy="4955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VISION:</a:t>
            </a:r>
          </a:p>
          <a:p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vision is to make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theater renovations easier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more efficient by providing a tool that helps plan and manage projects without hassle.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aim to help theaters stay modern and well-maintained, improving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audience satisfaction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theater operations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MISSION:</a:t>
            </a:r>
          </a:p>
          <a:p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mission is to create a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 and reliable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system that automates and simplifies the renovation process for theaters.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aim to provide a system that is easy to use, helping theater owners save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and money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ensuring renovations are done smoothly and effectively.</a:t>
            </a:r>
          </a:p>
        </p:txBody>
      </p:sp>
    </p:spTree>
    <p:extLst>
      <p:ext uri="{BB962C8B-B14F-4D97-AF65-F5344CB8AC3E}">
        <p14:creationId xmlns:p14="http://schemas.microsoft.com/office/powerpoint/2010/main" val="241296074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FE9175A-A295-B6E2-9AC2-B6C906CA7D53}"/>
              </a:ext>
            </a:extLst>
          </p:cNvPr>
          <p:cNvSpPr txBox="1"/>
          <p:nvPr/>
        </p:nvSpPr>
        <p:spPr>
          <a:xfrm>
            <a:off x="574158" y="540626"/>
            <a:ext cx="1043054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 Specification:</a:t>
            </a:r>
          </a:p>
          <a:p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DDCB787-97EF-A7D4-60D5-AD7E3819EACC}"/>
              </a:ext>
            </a:extLst>
          </p:cNvPr>
          <p:cNvSpPr/>
          <p:nvPr/>
        </p:nvSpPr>
        <p:spPr>
          <a:xfrm>
            <a:off x="797440" y="2296633"/>
            <a:ext cx="4593265" cy="372139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Requirements: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CRUD operations for renovation plans.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Scheduling functionality for renovation projects.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Monitoring renovation impacts (attendance, satisfaction).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174758-D5C6-FDB8-CBB9-1F3ED3365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0405" y="986902"/>
            <a:ext cx="4608975" cy="37310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9694004-C12F-DB85-FD5B-35F0085042A9}"/>
              </a:ext>
            </a:extLst>
          </p:cNvPr>
          <p:cNvSpPr txBox="1"/>
          <p:nvPr/>
        </p:nvSpPr>
        <p:spPr>
          <a:xfrm>
            <a:off x="6630405" y="1587357"/>
            <a:ext cx="4679375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Requirements</a:t>
            </a:r>
            <a:r>
              <a:rPr lang="en-US" sz="1800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 to handle multiple renovation projects.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 data storage and processing.</a:t>
            </a:r>
          </a:p>
        </p:txBody>
      </p:sp>
      <p:sp>
        <p:nvSpPr>
          <p:cNvPr id="14" name="Arrow: Up 13">
            <a:extLst>
              <a:ext uri="{FF2B5EF4-FFF2-40B4-BE49-F238E27FC236}">
                <a16:creationId xmlns:a16="http://schemas.microsoft.com/office/drawing/2014/main" id="{CCCF9FF1-5D50-6B48-D29D-7F2AAB3DFD9F}"/>
              </a:ext>
            </a:extLst>
          </p:cNvPr>
          <p:cNvSpPr/>
          <p:nvPr/>
        </p:nvSpPr>
        <p:spPr>
          <a:xfrm>
            <a:off x="8934892" y="4764157"/>
            <a:ext cx="233916" cy="1012972"/>
          </a:xfrm>
          <a:prstGeom prst="up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0CF10CD-731F-5FC5-E440-4BB02EA6A5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2825825" y="1266320"/>
            <a:ext cx="268247" cy="103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83933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18DD4D5-D1D3-01F7-F9E8-DE5A69CC32E2}"/>
              </a:ext>
            </a:extLst>
          </p:cNvPr>
          <p:cNvSpPr txBox="1"/>
          <p:nvPr/>
        </p:nvSpPr>
        <p:spPr>
          <a:xfrm>
            <a:off x="3346597" y="193113"/>
            <a:ext cx="60977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Architecture Design: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C4E089-5D42-1EF5-1CC4-0A47676D5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105" y="868040"/>
            <a:ext cx="6638751" cy="523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89746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55D1B85-92C7-EB39-38BA-ABA63843E5B0}"/>
              </a:ext>
            </a:extLst>
          </p:cNvPr>
          <p:cNvSpPr txBox="1"/>
          <p:nvPr/>
        </p:nvSpPr>
        <p:spPr>
          <a:xfrm>
            <a:off x="443908" y="254099"/>
            <a:ext cx="10029162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Modules:</a:t>
            </a:r>
          </a:p>
          <a:p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Renovation Plan Management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Adding, updating, and removing renovation plans.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Scheduling Module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Plans and schedules renovations.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Monitoring Module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Tracks the effects of renovations on theater performance.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Simple and interactive system to navigate through functionalities.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A3F40D-6D83-1FC0-B76D-2FDDDDBC9B9A}"/>
              </a:ext>
            </a:extLst>
          </p:cNvPr>
          <p:cNvSpPr txBox="1"/>
          <p:nvPr/>
        </p:nvSpPr>
        <p:spPr>
          <a:xfrm>
            <a:off x="443908" y="3878100"/>
            <a:ext cx="10496993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Benefits: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Reduces the complexity of managing multiple renovation projects.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real-time insights into the success of renovations.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Improves planning and resource allocation for theater owners.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Enhances customer satisfaction through better facility management.</a:t>
            </a:r>
          </a:p>
        </p:txBody>
      </p:sp>
    </p:spTree>
    <p:extLst>
      <p:ext uri="{BB962C8B-B14F-4D97-AF65-F5344CB8AC3E}">
        <p14:creationId xmlns:p14="http://schemas.microsoft.com/office/powerpoint/2010/main" val="168636340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5CCCB5-9F09-83D2-A91D-69EF6E1B3C52}"/>
              </a:ext>
            </a:extLst>
          </p:cNvPr>
          <p:cNvSpPr txBox="1"/>
          <p:nvPr/>
        </p:nvSpPr>
        <p:spPr>
          <a:xfrm>
            <a:off x="542261" y="1082611"/>
            <a:ext cx="10696353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Theater Renovation Planner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POC aims to simplify theater renovations through automation and real-time impact tracking.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improves operational efficiency, audience experience, and resource management for theaters.</a:t>
            </a:r>
          </a:p>
          <a:p>
            <a:pPr lvl="1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r>
              <a:rPr lang="en-US" sz="2800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documentation for OOP principles.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studies on renovation project management.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articles on theater renovations and customer satisfaction.</a:t>
            </a:r>
          </a:p>
        </p:txBody>
      </p:sp>
    </p:spTree>
    <p:extLst>
      <p:ext uri="{BB962C8B-B14F-4D97-AF65-F5344CB8AC3E}">
        <p14:creationId xmlns:p14="http://schemas.microsoft.com/office/powerpoint/2010/main" val="389465982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217780-F312-7521-189C-4CF0DA432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8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68672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112</TotalTime>
  <Words>476</Words>
  <Application>Microsoft Office PowerPoint</Application>
  <PresentationFormat>Widescreen</PresentationFormat>
  <Paragraphs>69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Gill Sans MT</vt:lpstr>
      <vt:lpstr>Times New Roman</vt:lpstr>
      <vt:lpstr>Gallery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JAGATHI S</dc:creator>
  <cp:lastModifiedBy>JAGATHI S</cp:lastModifiedBy>
  <cp:revision>2</cp:revision>
  <dcterms:created xsi:type="dcterms:W3CDTF">2024-09-26T14:17:50Z</dcterms:created>
  <dcterms:modified xsi:type="dcterms:W3CDTF">2024-09-26T16:10:24Z</dcterms:modified>
</cp:coreProperties>
</file>

<file path=docProps/thumbnail.jpeg>
</file>